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ad24db584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2ad24db584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ad24db584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2ad24db584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ad24db584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ad24db584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ad24db584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2ad24db584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ad24db584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ad24db584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ad24db584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2ad24db584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ad24db584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2ad24db584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2ad24db58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2ad24db58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2ad24db584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2ad24db584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2ad24db584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2ad24db584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2ad24db584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2ad24db58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2ad24db584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2ad24db584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2ad24db584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2ad24db584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ad24db584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2ad24db584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2ad24db584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2ad24db584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2ad24db584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2ad24db584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2ad24db584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2ad24db584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2ad24db584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2ad24db584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2ad24db584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2ad24db584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ad24db584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2ad24db584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37.png"/><Relationship Id="rId5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Relationship Id="rId5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Relationship Id="rId5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jpg"/><Relationship Id="rId4" Type="http://schemas.openxmlformats.org/officeDocument/2006/relationships/image" Target="../media/image34.jpg"/><Relationship Id="rId5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2 Presentation	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Julian Jones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776525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6525" y="0"/>
            <a:ext cx="5367474" cy="30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0400" y="3141200"/>
            <a:ext cx="4784375" cy="183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3450" y="256675"/>
            <a:ext cx="5371625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Visuals at 480px</a:t>
            </a:r>
            <a:endParaRPr/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9725" y="1135450"/>
            <a:ext cx="2569925" cy="382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7900" y="59725"/>
            <a:ext cx="361552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498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4975" y="0"/>
            <a:ext cx="299517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0150" y="0"/>
            <a:ext cx="32938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378291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6119" y="0"/>
            <a:ext cx="413795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427094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8030" y="0"/>
            <a:ext cx="370379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Hardest Challenges</a:t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800"/>
            <a:ext cx="5874473" cy="41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2100" y="0"/>
            <a:ext cx="3221899" cy="8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6550" y="1749700"/>
            <a:ext cx="3320100" cy="11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3900" y="3660700"/>
            <a:ext cx="3320100" cy="148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90022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0225" y="-95795"/>
            <a:ext cx="4243775" cy="2667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0225" y="2571750"/>
            <a:ext cx="4243776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7843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6775" y="0"/>
            <a:ext cx="42072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</a:t>
            </a:r>
            <a:endParaRPr/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this project we were tasked by Sarah to do the following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Embed the following mockup by UI </a:t>
            </a:r>
            <a:r>
              <a:rPr lang="en"/>
              <a:t>designer</a:t>
            </a:r>
            <a:r>
              <a:rPr lang="en"/>
              <a:t> via HTML and CSS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mockup also came with a mobile version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created code would be used as a database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Sarah also sent the images and summary document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clear and concise details about the project</a:t>
            </a:r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7000" y="0"/>
            <a:ext cx="2347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432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3275" y="0"/>
            <a:ext cx="29799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0475" y="1784000"/>
            <a:ext cx="2633526" cy="20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209" name="Google Shape;209;p3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ALWAYS keep a backup of the </a:t>
            </a:r>
            <a:r>
              <a:rPr lang="en"/>
              <a:t>file code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It’s ok to take a breather and walk away from the project.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the article guides aren’t explaining in detail, It’s ok to use Youtube</a:t>
            </a:r>
            <a:endParaRPr/>
          </a:p>
        </p:txBody>
      </p:sp>
      <p:pic>
        <p:nvPicPr>
          <p:cNvPr id="210" name="Google Shape;2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3950" y="0"/>
            <a:ext cx="2080050" cy="208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4200" y="3188000"/>
            <a:ext cx="3319800" cy="19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314600"/>
            <a:ext cx="5608673" cy="125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 Visuals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00" y="938500"/>
            <a:ext cx="9012700" cy="420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99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93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08525"/>
            <a:ext cx="8839204" cy="794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Visuals at 768px</a:t>
            </a:r>
            <a:endParaRPr/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6975" y="959875"/>
            <a:ext cx="4367349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3850" y="152400"/>
            <a:ext cx="5387270" cy="4838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790357" cy="448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0303" y="69525"/>
            <a:ext cx="5364023" cy="448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0150" y="139025"/>
            <a:ext cx="3463851" cy="448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